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16256000"/>
  <p:notesSz cx="6797675" cy="9926638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2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36" d="100"/>
          <a:sy n="36" d="100"/>
        </p:scale>
        <p:origin x="1680" y="82"/>
      </p:cViewPr>
      <p:guideLst>
        <p:guide orient="horz" pos="512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660416"/>
            <a:ext cx="10363200" cy="5659496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8538164"/>
            <a:ext cx="9144000" cy="3924769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376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75198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865481"/>
            <a:ext cx="2628900" cy="13776209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865481"/>
            <a:ext cx="7734300" cy="13776209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894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05604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052716"/>
            <a:ext cx="10515600" cy="6762043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0878731"/>
            <a:ext cx="10515600" cy="355599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49134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4327407"/>
            <a:ext cx="5181600" cy="10314283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327407"/>
            <a:ext cx="5181600" cy="10314283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40906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65485"/>
            <a:ext cx="10515600" cy="3142075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3984979"/>
            <a:ext cx="5157787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937956"/>
            <a:ext cx="5157787" cy="87338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3984979"/>
            <a:ext cx="5183188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937956"/>
            <a:ext cx="5183188" cy="87338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59885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68901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59402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340567"/>
            <a:ext cx="6172200" cy="1155229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40725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340567"/>
            <a:ext cx="6172200" cy="1155229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34923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865485"/>
            <a:ext cx="10515600" cy="3142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327407"/>
            <a:ext cx="10515600" cy="10314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5066908"/>
            <a:ext cx="41148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28452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4" y="-3810"/>
            <a:ext cx="11492807" cy="16255998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1072241" y="764903"/>
            <a:ext cx="3223987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กรุงเทพมหานคร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4" name="ลูกศรเชื่อมต่อแบบตรง 13"/>
          <p:cNvCxnSpPr/>
          <p:nvPr/>
        </p:nvCxnSpPr>
        <p:spPr>
          <a:xfrm flipH="1">
            <a:off x="4248603" y="6972450"/>
            <a:ext cx="133200" cy="190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>
            <a:off x="3734106" y="6237351"/>
            <a:ext cx="133200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20"/>
          <p:cNvCxnSpPr/>
          <p:nvPr/>
        </p:nvCxnSpPr>
        <p:spPr>
          <a:xfrm flipH="1">
            <a:off x="3606165" y="5474589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>
            <a:off x="5068056" y="8525325"/>
            <a:ext cx="208794" cy="95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24"/>
          <p:cNvCxnSpPr/>
          <p:nvPr/>
        </p:nvCxnSpPr>
        <p:spPr>
          <a:xfrm>
            <a:off x="3981978" y="8764125"/>
            <a:ext cx="199800" cy="95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25"/>
          <p:cNvCxnSpPr/>
          <p:nvPr/>
        </p:nvCxnSpPr>
        <p:spPr>
          <a:xfrm flipH="1">
            <a:off x="4048578" y="8128000"/>
            <a:ext cx="133200" cy="190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35"/>
          <p:cNvCxnSpPr/>
          <p:nvPr/>
        </p:nvCxnSpPr>
        <p:spPr>
          <a:xfrm>
            <a:off x="5210023" y="10796025"/>
            <a:ext cx="95553" cy="190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36"/>
          <p:cNvCxnSpPr/>
          <p:nvPr/>
        </p:nvCxnSpPr>
        <p:spPr>
          <a:xfrm flipH="1">
            <a:off x="5296278" y="10363350"/>
            <a:ext cx="133200" cy="190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37"/>
          <p:cNvCxnSpPr/>
          <p:nvPr/>
        </p:nvCxnSpPr>
        <p:spPr>
          <a:xfrm>
            <a:off x="5095875" y="9982500"/>
            <a:ext cx="27622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38"/>
          <p:cNvCxnSpPr/>
          <p:nvPr/>
        </p:nvCxnSpPr>
        <p:spPr>
          <a:xfrm>
            <a:off x="4714875" y="9487350"/>
            <a:ext cx="195414" cy="190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ลูกศรเชื่อมต่อแบบตรง 57"/>
          <p:cNvCxnSpPr/>
          <p:nvPr/>
        </p:nvCxnSpPr>
        <p:spPr>
          <a:xfrm flipH="1">
            <a:off x="3889785" y="4733925"/>
            <a:ext cx="111243" cy="262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ลูกศรเชื่อมต่อแบบตรง 62"/>
          <p:cNvCxnSpPr/>
          <p:nvPr/>
        </p:nvCxnSpPr>
        <p:spPr>
          <a:xfrm flipH="1">
            <a:off x="5315554" y="8872375"/>
            <a:ext cx="133200" cy="190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3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2"/>
            <a:ext cx="11492803" cy="16255993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7750629" y="764903"/>
            <a:ext cx="3265713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จังหวัดสมุทรสาคร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 flipH="1">
            <a:off x="6917277" y="5564505"/>
            <a:ext cx="69024" cy="1981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ลูกศรเชื่อมต่อแบบตรง 5"/>
          <p:cNvCxnSpPr/>
          <p:nvPr/>
        </p:nvCxnSpPr>
        <p:spPr>
          <a:xfrm flipH="1">
            <a:off x="6851888" y="6113145"/>
            <a:ext cx="215042" cy="1562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/>
          <p:cNvCxnSpPr/>
          <p:nvPr/>
        </p:nvCxnSpPr>
        <p:spPr>
          <a:xfrm flipH="1" flipV="1">
            <a:off x="6478929" y="5958841"/>
            <a:ext cx="107520" cy="1619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 flipH="1" flipV="1">
            <a:off x="6185769" y="6034088"/>
            <a:ext cx="53760" cy="2295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7"/>
          <p:cNvCxnSpPr/>
          <p:nvPr/>
        </p:nvCxnSpPr>
        <p:spPr>
          <a:xfrm>
            <a:off x="5864058" y="6269355"/>
            <a:ext cx="0" cy="2238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ลูกศรเชื่อมต่อแบบตรง 18"/>
          <p:cNvCxnSpPr/>
          <p:nvPr/>
        </p:nvCxnSpPr>
        <p:spPr>
          <a:xfrm>
            <a:off x="6190047" y="6582727"/>
            <a:ext cx="0" cy="2238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 flipV="1">
            <a:off x="5874504" y="7060882"/>
            <a:ext cx="209082" cy="742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>
            <a:off x="6239529" y="7214236"/>
            <a:ext cx="0" cy="2028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 flipH="1">
            <a:off x="6249082" y="7793833"/>
            <a:ext cx="69831" cy="2028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26"/>
          <p:cNvCxnSpPr/>
          <p:nvPr/>
        </p:nvCxnSpPr>
        <p:spPr>
          <a:xfrm>
            <a:off x="6532689" y="8191499"/>
            <a:ext cx="44881" cy="2090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29"/>
          <p:cNvCxnSpPr/>
          <p:nvPr/>
        </p:nvCxnSpPr>
        <p:spPr>
          <a:xfrm flipH="1">
            <a:off x="6810809" y="8595597"/>
            <a:ext cx="23872" cy="2090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31"/>
          <p:cNvCxnSpPr/>
          <p:nvPr/>
        </p:nvCxnSpPr>
        <p:spPr>
          <a:xfrm>
            <a:off x="6760882" y="9009340"/>
            <a:ext cx="156395" cy="1045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33"/>
          <p:cNvCxnSpPr/>
          <p:nvPr/>
        </p:nvCxnSpPr>
        <p:spPr>
          <a:xfrm>
            <a:off x="7352559" y="8819138"/>
            <a:ext cx="78198" cy="2046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35"/>
          <p:cNvCxnSpPr/>
          <p:nvPr/>
        </p:nvCxnSpPr>
        <p:spPr>
          <a:xfrm>
            <a:off x="7208520" y="9390638"/>
            <a:ext cx="144039" cy="2046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37"/>
          <p:cNvCxnSpPr/>
          <p:nvPr/>
        </p:nvCxnSpPr>
        <p:spPr>
          <a:xfrm flipH="1">
            <a:off x="1715592" y="10434994"/>
            <a:ext cx="191398" cy="935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38"/>
          <p:cNvCxnSpPr/>
          <p:nvPr/>
        </p:nvCxnSpPr>
        <p:spPr>
          <a:xfrm flipH="1">
            <a:off x="2323542" y="10190081"/>
            <a:ext cx="191398" cy="935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39"/>
          <p:cNvCxnSpPr/>
          <p:nvPr/>
        </p:nvCxnSpPr>
        <p:spPr>
          <a:xfrm flipH="1">
            <a:off x="2944402" y="9984342"/>
            <a:ext cx="191398" cy="935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40"/>
          <p:cNvCxnSpPr/>
          <p:nvPr/>
        </p:nvCxnSpPr>
        <p:spPr>
          <a:xfrm flipH="1">
            <a:off x="1403035" y="10822067"/>
            <a:ext cx="47848" cy="1947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43"/>
          <p:cNvCxnSpPr/>
          <p:nvPr/>
        </p:nvCxnSpPr>
        <p:spPr>
          <a:xfrm flipH="1" flipV="1">
            <a:off x="3439702" y="10024586"/>
            <a:ext cx="191398" cy="533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ลูกศรเชื่อมต่อแบบตรง 45"/>
          <p:cNvCxnSpPr/>
          <p:nvPr/>
        </p:nvCxnSpPr>
        <p:spPr>
          <a:xfrm flipH="1">
            <a:off x="4005432" y="9933742"/>
            <a:ext cx="95699" cy="1816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ลูกศรเชื่อมต่อแบบตรง 47"/>
          <p:cNvCxnSpPr/>
          <p:nvPr/>
        </p:nvCxnSpPr>
        <p:spPr>
          <a:xfrm flipH="1">
            <a:off x="4401672" y="9829799"/>
            <a:ext cx="95699" cy="1816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48"/>
          <p:cNvCxnSpPr/>
          <p:nvPr/>
        </p:nvCxnSpPr>
        <p:spPr>
          <a:xfrm flipH="1" flipV="1">
            <a:off x="4790293" y="9662694"/>
            <a:ext cx="223667" cy="528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ลูกศรเชื่อมต่อแบบตรง 50"/>
          <p:cNvCxnSpPr/>
          <p:nvPr/>
        </p:nvCxnSpPr>
        <p:spPr>
          <a:xfrm flipH="1">
            <a:off x="5412667" y="9321151"/>
            <a:ext cx="223666" cy="988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ลูกศรเชื่อมต่อแบบตรง 52"/>
          <p:cNvCxnSpPr/>
          <p:nvPr/>
        </p:nvCxnSpPr>
        <p:spPr>
          <a:xfrm flipH="1">
            <a:off x="6022844" y="9113877"/>
            <a:ext cx="121483" cy="1511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54"/>
          <p:cNvCxnSpPr/>
          <p:nvPr/>
        </p:nvCxnSpPr>
        <p:spPr>
          <a:xfrm flipH="1">
            <a:off x="6478929" y="8921472"/>
            <a:ext cx="121483" cy="1511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815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2"/>
            <a:ext cx="11492802" cy="16255993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8273143" y="764903"/>
            <a:ext cx="2743199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จังหวัดสิงห์บุรี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 flipH="1">
            <a:off x="4844716" y="3470275"/>
            <a:ext cx="38501" cy="2238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/>
          <p:nvPr/>
        </p:nvCxnSpPr>
        <p:spPr>
          <a:xfrm flipV="1">
            <a:off x="4920916" y="3723004"/>
            <a:ext cx="152401" cy="1235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 flipH="1">
            <a:off x="5190024" y="3846512"/>
            <a:ext cx="122722" cy="20668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>
            <a:off x="5391759" y="4263708"/>
            <a:ext cx="182078" cy="1330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>
            <a:off x="5654456" y="4595496"/>
            <a:ext cx="0" cy="1863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 flipH="1">
            <a:off x="5768756" y="5083176"/>
            <a:ext cx="98644" cy="1863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>
            <a:off x="5857812" y="5548632"/>
            <a:ext cx="152400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25"/>
          <p:cNvCxnSpPr/>
          <p:nvPr/>
        </p:nvCxnSpPr>
        <p:spPr>
          <a:xfrm>
            <a:off x="6175026" y="5928042"/>
            <a:ext cx="0" cy="2127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27"/>
          <p:cNvCxnSpPr/>
          <p:nvPr/>
        </p:nvCxnSpPr>
        <p:spPr>
          <a:xfrm>
            <a:off x="6353112" y="6370002"/>
            <a:ext cx="126714" cy="2127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29"/>
          <p:cNvCxnSpPr/>
          <p:nvPr/>
        </p:nvCxnSpPr>
        <p:spPr>
          <a:xfrm>
            <a:off x="6558852" y="6811962"/>
            <a:ext cx="0" cy="2060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32"/>
          <p:cNvCxnSpPr/>
          <p:nvPr/>
        </p:nvCxnSpPr>
        <p:spPr>
          <a:xfrm>
            <a:off x="7077012" y="7581582"/>
            <a:ext cx="0" cy="2060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33"/>
          <p:cNvCxnSpPr/>
          <p:nvPr/>
        </p:nvCxnSpPr>
        <p:spPr>
          <a:xfrm>
            <a:off x="7200900" y="8023860"/>
            <a:ext cx="89472" cy="2071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36"/>
          <p:cNvCxnSpPr/>
          <p:nvPr/>
        </p:nvCxnSpPr>
        <p:spPr>
          <a:xfrm flipV="1">
            <a:off x="7741920" y="8618220"/>
            <a:ext cx="167640" cy="1219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38"/>
          <p:cNvCxnSpPr/>
          <p:nvPr/>
        </p:nvCxnSpPr>
        <p:spPr>
          <a:xfrm>
            <a:off x="7981950" y="8915400"/>
            <a:ext cx="68580" cy="213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41"/>
          <p:cNvCxnSpPr/>
          <p:nvPr/>
        </p:nvCxnSpPr>
        <p:spPr>
          <a:xfrm>
            <a:off x="8202930" y="9288780"/>
            <a:ext cx="68580" cy="213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42"/>
          <p:cNvCxnSpPr/>
          <p:nvPr/>
        </p:nvCxnSpPr>
        <p:spPr>
          <a:xfrm flipH="1">
            <a:off x="8168640" y="9723120"/>
            <a:ext cx="32385" cy="213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46"/>
          <p:cNvCxnSpPr/>
          <p:nvPr/>
        </p:nvCxnSpPr>
        <p:spPr>
          <a:xfrm>
            <a:off x="8385811" y="10271760"/>
            <a:ext cx="186689" cy="1066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48"/>
          <p:cNvCxnSpPr/>
          <p:nvPr/>
        </p:nvCxnSpPr>
        <p:spPr>
          <a:xfrm>
            <a:off x="8869680" y="10492740"/>
            <a:ext cx="24384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ลูกศรเชื่อมต่อแบบตรง 51"/>
          <p:cNvCxnSpPr/>
          <p:nvPr/>
        </p:nvCxnSpPr>
        <p:spPr>
          <a:xfrm flipH="1">
            <a:off x="9235440" y="10740390"/>
            <a:ext cx="83820" cy="190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ลูกศรเชื่อมต่อแบบตรง 53"/>
          <p:cNvCxnSpPr/>
          <p:nvPr/>
        </p:nvCxnSpPr>
        <p:spPr>
          <a:xfrm flipH="1">
            <a:off x="9235440" y="11456670"/>
            <a:ext cx="83820" cy="190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54"/>
          <p:cNvCxnSpPr/>
          <p:nvPr/>
        </p:nvCxnSpPr>
        <p:spPr>
          <a:xfrm flipH="1">
            <a:off x="9387840" y="12058650"/>
            <a:ext cx="160020" cy="190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ลูกศรเชื่อมต่อแบบตรง 56"/>
          <p:cNvCxnSpPr/>
          <p:nvPr/>
        </p:nvCxnSpPr>
        <p:spPr>
          <a:xfrm>
            <a:off x="9201693" y="12782550"/>
            <a:ext cx="124098" cy="190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ลูกศรเชื่อมต่อแบบตรง 58"/>
          <p:cNvCxnSpPr/>
          <p:nvPr/>
        </p:nvCxnSpPr>
        <p:spPr>
          <a:xfrm flipH="1">
            <a:off x="9200603" y="13474065"/>
            <a:ext cx="162467" cy="1562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ลูกศรเชื่อมต่อแบบตรง 63"/>
          <p:cNvCxnSpPr/>
          <p:nvPr/>
        </p:nvCxnSpPr>
        <p:spPr>
          <a:xfrm flipH="1">
            <a:off x="8951053" y="13908405"/>
            <a:ext cx="162467" cy="1562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ลูกศรเชื่อมต่อแบบตรง 64"/>
          <p:cNvCxnSpPr/>
          <p:nvPr/>
        </p:nvCxnSpPr>
        <p:spPr>
          <a:xfrm>
            <a:off x="9088213" y="14430375"/>
            <a:ext cx="158110" cy="1562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ลูกศรเชื่อมต่อแบบตรง 66"/>
          <p:cNvCxnSpPr/>
          <p:nvPr/>
        </p:nvCxnSpPr>
        <p:spPr>
          <a:xfrm>
            <a:off x="9439205" y="14912340"/>
            <a:ext cx="57287" cy="2286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ลูกศรเชื่อมต่อแบบตรง 71"/>
          <p:cNvCxnSpPr/>
          <p:nvPr/>
        </p:nvCxnSpPr>
        <p:spPr>
          <a:xfrm>
            <a:off x="9517277" y="15407640"/>
            <a:ext cx="148250" cy="1676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8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1"/>
            <a:ext cx="11492802" cy="16255991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7765143" y="764903"/>
            <a:ext cx="325120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จังหวัดสุพรรณบุรี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>
            <a:off x="4861560" y="5316856"/>
            <a:ext cx="59709" cy="2028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/>
          <p:nvPr/>
        </p:nvCxnSpPr>
        <p:spPr>
          <a:xfrm>
            <a:off x="4824085" y="4852036"/>
            <a:ext cx="59709" cy="2028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ลูกศรเชื่อมต่อแบบตรง 7"/>
          <p:cNvCxnSpPr/>
          <p:nvPr/>
        </p:nvCxnSpPr>
        <p:spPr>
          <a:xfrm>
            <a:off x="4733894" y="4323875"/>
            <a:ext cx="35227" cy="2028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 flipH="1" flipV="1">
            <a:off x="5187970" y="5680235"/>
            <a:ext cx="260330" cy="6524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 flipH="1">
            <a:off x="5798787" y="5730240"/>
            <a:ext cx="222230" cy="783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 flipH="1">
            <a:off x="6288076" y="5626895"/>
            <a:ext cx="22223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 flipH="1">
            <a:off x="6829096" y="5453300"/>
            <a:ext cx="222230" cy="664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25"/>
          <p:cNvCxnSpPr/>
          <p:nvPr/>
        </p:nvCxnSpPr>
        <p:spPr>
          <a:xfrm flipH="1" flipV="1">
            <a:off x="7332016" y="5418297"/>
            <a:ext cx="222230" cy="1014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29"/>
          <p:cNvCxnSpPr/>
          <p:nvPr/>
        </p:nvCxnSpPr>
        <p:spPr>
          <a:xfrm flipH="1" flipV="1">
            <a:off x="8015072" y="5595344"/>
            <a:ext cx="222230" cy="631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31"/>
          <p:cNvCxnSpPr/>
          <p:nvPr/>
        </p:nvCxnSpPr>
        <p:spPr>
          <a:xfrm flipH="1" flipV="1">
            <a:off x="8507146" y="5808581"/>
            <a:ext cx="222230" cy="631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32"/>
          <p:cNvCxnSpPr/>
          <p:nvPr/>
        </p:nvCxnSpPr>
        <p:spPr>
          <a:xfrm>
            <a:off x="8507146" y="4615816"/>
            <a:ext cx="222230" cy="85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35"/>
          <p:cNvCxnSpPr/>
          <p:nvPr/>
        </p:nvCxnSpPr>
        <p:spPr>
          <a:xfrm>
            <a:off x="8732602" y="4993958"/>
            <a:ext cx="0" cy="185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38"/>
          <p:cNvCxnSpPr/>
          <p:nvPr/>
        </p:nvCxnSpPr>
        <p:spPr>
          <a:xfrm>
            <a:off x="9010650" y="5418297"/>
            <a:ext cx="87630" cy="1770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42"/>
          <p:cNvCxnSpPr/>
          <p:nvPr/>
        </p:nvCxnSpPr>
        <p:spPr>
          <a:xfrm flipH="1">
            <a:off x="9117330" y="5855667"/>
            <a:ext cx="72390" cy="1770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44"/>
          <p:cNvCxnSpPr/>
          <p:nvPr/>
        </p:nvCxnSpPr>
        <p:spPr>
          <a:xfrm>
            <a:off x="8975407" y="6208563"/>
            <a:ext cx="70485" cy="1770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46"/>
          <p:cNvCxnSpPr/>
          <p:nvPr/>
        </p:nvCxnSpPr>
        <p:spPr>
          <a:xfrm>
            <a:off x="8893489" y="6720840"/>
            <a:ext cx="35243" cy="243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48"/>
          <p:cNvCxnSpPr/>
          <p:nvPr/>
        </p:nvCxnSpPr>
        <p:spPr>
          <a:xfrm>
            <a:off x="9026127" y="7254277"/>
            <a:ext cx="159545" cy="1828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ลูกศรเชื่อมต่อแบบตรง 50"/>
          <p:cNvCxnSpPr/>
          <p:nvPr/>
        </p:nvCxnSpPr>
        <p:spPr>
          <a:xfrm flipH="1">
            <a:off x="9284065" y="7754797"/>
            <a:ext cx="141875" cy="198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ลูกศรเชื่อมต่อแบบตรง 53"/>
          <p:cNvCxnSpPr/>
          <p:nvPr/>
        </p:nvCxnSpPr>
        <p:spPr>
          <a:xfrm flipH="1">
            <a:off x="9067348" y="8326297"/>
            <a:ext cx="107132" cy="198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ลูกศรเชื่อมต่อแบบตรง 55"/>
          <p:cNvCxnSpPr/>
          <p:nvPr/>
        </p:nvCxnSpPr>
        <p:spPr>
          <a:xfrm>
            <a:off x="9067412" y="9095917"/>
            <a:ext cx="76974" cy="198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ลูกศรเชื่อมต่อแบบตรง 57"/>
          <p:cNvCxnSpPr/>
          <p:nvPr/>
        </p:nvCxnSpPr>
        <p:spPr>
          <a:xfrm>
            <a:off x="9278802" y="9755034"/>
            <a:ext cx="180522" cy="990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ลูกศรเชื่อมต่อแบบตรง 60"/>
          <p:cNvCxnSpPr/>
          <p:nvPr/>
        </p:nvCxnSpPr>
        <p:spPr>
          <a:xfrm flipH="1">
            <a:off x="9591222" y="9961491"/>
            <a:ext cx="76200" cy="1662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ลูกศรเชื่อมต่อแบบตรง 62"/>
          <p:cNvCxnSpPr/>
          <p:nvPr/>
        </p:nvCxnSpPr>
        <p:spPr>
          <a:xfrm>
            <a:off x="9347382" y="10386060"/>
            <a:ext cx="66768" cy="2224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ลูกศรเชื่อมต่อแบบตรง 65"/>
          <p:cNvCxnSpPr/>
          <p:nvPr/>
        </p:nvCxnSpPr>
        <p:spPr>
          <a:xfrm flipH="1">
            <a:off x="9185672" y="10957560"/>
            <a:ext cx="93130" cy="2224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ลูกศรเชื่อมต่อแบบตรง 67"/>
          <p:cNvCxnSpPr/>
          <p:nvPr/>
        </p:nvCxnSpPr>
        <p:spPr>
          <a:xfrm flipH="1">
            <a:off x="9093111" y="11681460"/>
            <a:ext cx="62319" cy="2224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ลูกศรเชื่อมต่อแบบตรง 69"/>
          <p:cNvCxnSpPr/>
          <p:nvPr/>
        </p:nvCxnSpPr>
        <p:spPr>
          <a:xfrm>
            <a:off x="9174480" y="12056274"/>
            <a:ext cx="91987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ลูกศรเชื่อมต่อแบบตรง 71"/>
          <p:cNvCxnSpPr/>
          <p:nvPr/>
        </p:nvCxnSpPr>
        <p:spPr>
          <a:xfrm>
            <a:off x="9194981" y="12505854"/>
            <a:ext cx="185785" cy="152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53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1"/>
            <a:ext cx="11492801" cy="16255991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8157029" y="764903"/>
            <a:ext cx="2859314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จังหวัดอ่างทอง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>
            <a:off x="8366579" y="4147276"/>
            <a:ext cx="129721" cy="243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ลูกศรเชื่อมต่อแบบตรง 5"/>
          <p:cNvCxnSpPr/>
          <p:nvPr/>
        </p:nvCxnSpPr>
        <p:spPr>
          <a:xfrm>
            <a:off x="8749393" y="4679094"/>
            <a:ext cx="64860" cy="243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ลูกศรเชื่อมต่อแบบตรง 7"/>
          <p:cNvCxnSpPr/>
          <p:nvPr/>
        </p:nvCxnSpPr>
        <p:spPr>
          <a:xfrm>
            <a:off x="8933996" y="5358972"/>
            <a:ext cx="181429" cy="12194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/>
          <p:cNvCxnSpPr/>
          <p:nvPr/>
        </p:nvCxnSpPr>
        <p:spPr>
          <a:xfrm>
            <a:off x="9224735" y="5920947"/>
            <a:ext cx="90714" cy="2036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>
            <a:off x="9115425" y="6610350"/>
            <a:ext cx="45357" cy="2857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ลูกศรเชื่อมต่อแบบตรง 14"/>
          <p:cNvCxnSpPr/>
          <p:nvPr/>
        </p:nvCxnSpPr>
        <p:spPr>
          <a:xfrm>
            <a:off x="9043760" y="7410450"/>
            <a:ext cx="136072" cy="2095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7"/>
          <p:cNvCxnSpPr/>
          <p:nvPr/>
        </p:nvCxnSpPr>
        <p:spPr>
          <a:xfrm flipH="1">
            <a:off x="8754608" y="8127996"/>
            <a:ext cx="117021" cy="2095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ลูกศรเชื่อมต่อแบบตรง 18"/>
          <p:cNvCxnSpPr/>
          <p:nvPr/>
        </p:nvCxnSpPr>
        <p:spPr>
          <a:xfrm flipH="1">
            <a:off x="8697458" y="8718546"/>
            <a:ext cx="174171" cy="2095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>
            <a:off x="8749393" y="9448800"/>
            <a:ext cx="142192" cy="2190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26"/>
          <p:cNvCxnSpPr/>
          <p:nvPr/>
        </p:nvCxnSpPr>
        <p:spPr>
          <a:xfrm>
            <a:off x="9005660" y="10115550"/>
            <a:ext cx="26443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28"/>
          <p:cNvCxnSpPr/>
          <p:nvPr/>
        </p:nvCxnSpPr>
        <p:spPr>
          <a:xfrm>
            <a:off x="9100910" y="10496550"/>
            <a:ext cx="0" cy="2476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30"/>
          <p:cNvCxnSpPr/>
          <p:nvPr/>
        </p:nvCxnSpPr>
        <p:spPr>
          <a:xfrm flipH="1">
            <a:off x="8784543" y="10858500"/>
            <a:ext cx="64521" cy="2571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34"/>
          <p:cNvCxnSpPr/>
          <p:nvPr/>
        </p:nvCxnSpPr>
        <p:spPr>
          <a:xfrm>
            <a:off x="8875483" y="11430000"/>
            <a:ext cx="149227" cy="1285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37"/>
          <p:cNvCxnSpPr/>
          <p:nvPr/>
        </p:nvCxnSpPr>
        <p:spPr>
          <a:xfrm>
            <a:off x="9111796" y="11906250"/>
            <a:ext cx="15877" cy="2095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39"/>
          <p:cNvCxnSpPr/>
          <p:nvPr/>
        </p:nvCxnSpPr>
        <p:spPr>
          <a:xfrm>
            <a:off x="9123814" y="12411075"/>
            <a:ext cx="143556" cy="2095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012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1"/>
            <a:ext cx="11492806" cy="16255998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1072242" y="764903"/>
            <a:ext cx="2875644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จังหวัดชัยนาท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>
            <a:off x="6336411" y="6659118"/>
            <a:ext cx="158441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ลูกศรเชื่อมต่อแบบตรง 5"/>
          <p:cNvCxnSpPr/>
          <p:nvPr/>
        </p:nvCxnSpPr>
        <p:spPr>
          <a:xfrm>
            <a:off x="5801487" y="11230356"/>
            <a:ext cx="259241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/>
          <p:nvPr/>
        </p:nvCxnSpPr>
        <p:spPr>
          <a:xfrm flipH="1">
            <a:off x="5870227" y="10549890"/>
            <a:ext cx="190501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ลูกศรเชื่อมต่อแบบตรง 7"/>
          <p:cNvCxnSpPr/>
          <p:nvPr/>
        </p:nvCxnSpPr>
        <p:spPr>
          <a:xfrm>
            <a:off x="5764229" y="9972675"/>
            <a:ext cx="231809" cy="1718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 flipH="1">
            <a:off x="5600319" y="9368790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/>
          <p:cNvCxnSpPr/>
          <p:nvPr/>
        </p:nvCxnSpPr>
        <p:spPr>
          <a:xfrm flipH="1">
            <a:off x="5828919" y="8432927"/>
            <a:ext cx="231809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ลูกศรเชื่อมต่อแบบตรง 10"/>
          <p:cNvCxnSpPr/>
          <p:nvPr/>
        </p:nvCxnSpPr>
        <p:spPr>
          <a:xfrm>
            <a:off x="6239256" y="7724775"/>
            <a:ext cx="0" cy="2567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 flipH="1">
            <a:off x="6464753" y="7138126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>
            <a:off x="6365231" y="11467719"/>
            <a:ext cx="259241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22"/>
          <p:cNvCxnSpPr/>
          <p:nvPr/>
        </p:nvCxnSpPr>
        <p:spPr>
          <a:xfrm>
            <a:off x="6888861" y="7402068"/>
            <a:ext cx="158441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>
            <a:off x="7432465" y="8159750"/>
            <a:ext cx="25837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25"/>
          <p:cNvCxnSpPr/>
          <p:nvPr/>
        </p:nvCxnSpPr>
        <p:spPr>
          <a:xfrm flipV="1">
            <a:off x="8118265" y="8159750"/>
            <a:ext cx="216110" cy="1492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29"/>
          <p:cNvCxnSpPr/>
          <p:nvPr/>
        </p:nvCxnSpPr>
        <p:spPr>
          <a:xfrm>
            <a:off x="8718340" y="7981569"/>
            <a:ext cx="216110" cy="1781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33"/>
          <p:cNvCxnSpPr/>
          <p:nvPr/>
        </p:nvCxnSpPr>
        <p:spPr>
          <a:xfrm>
            <a:off x="9203957" y="8600312"/>
            <a:ext cx="108055" cy="1781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36"/>
          <p:cNvCxnSpPr/>
          <p:nvPr/>
        </p:nvCxnSpPr>
        <p:spPr>
          <a:xfrm>
            <a:off x="9645387" y="9115425"/>
            <a:ext cx="0" cy="2533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39"/>
          <p:cNvCxnSpPr/>
          <p:nvPr/>
        </p:nvCxnSpPr>
        <p:spPr>
          <a:xfrm>
            <a:off x="10156457" y="9883584"/>
            <a:ext cx="108055" cy="1781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41"/>
          <p:cNvCxnSpPr/>
          <p:nvPr/>
        </p:nvCxnSpPr>
        <p:spPr>
          <a:xfrm flipH="1">
            <a:off x="6415631" y="6029706"/>
            <a:ext cx="116178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ตาราง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999384"/>
              </p:ext>
            </p:extLst>
          </p:nvPr>
        </p:nvGraphicFramePr>
        <p:xfrm>
          <a:off x="10034060" y="7056120"/>
          <a:ext cx="1513840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180"/>
                <a:gridCol w="610660"/>
              </a:tblGrid>
              <a:tr h="186267"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อัตราการไหลสูงสุด</a:t>
                      </a:r>
                      <a:b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</a:br>
                      <a: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 </a:t>
                      </a:r>
                      <a: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(ลบ.ม./วินาที)</a:t>
                      </a:r>
                      <a:endParaRPr lang="th-TH" sz="1000" b="1" dirty="0" smtClean="0">
                        <a:solidFill>
                          <a:schemeClr val="tx1"/>
                        </a:solidFill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th-TH" sz="900" dirty="0">
                        <a:solidFill>
                          <a:schemeClr val="tx1"/>
                        </a:solidFill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86267">
                <a:tc>
                  <a:txBody>
                    <a:bodyPr/>
                    <a:lstStyle/>
                    <a:p>
                      <a:pPr algn="ctr"/>
                      <a:r>
                        <a:rPr lang="th-TH" sz="1000" b="1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ความจุลำน้ำ</a:t>
                      </a:r>
                      <a: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 </a:t>
                      </a:r>
                      <a:b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</a:br>
                      <a: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(ลบ.ม./วินาที)</a:t>
                      </a:r>
                      <a:endParaRPr lang="th-TH" sz="1000" b="1" dirty="0">
                        <a:solidFill>
                          <a:schemeClr val="tx1"/>
                        </a:solidFill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th-TH" sz="900" dirty="0">
                        <a:solidFill>
                          <a:schemeClr val="tx1"/>
                        </a:solidFill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5" name="ลูกศรเชื่อมต่อแบบตรง 14"/>
          <p:cNvCxnSpPr>
            <a:stCxn id="2" idx="1"/>
          </p:cNvCxnSpPr>
          <p:nvPr/>
        </p:nvCxnSpPr>
        <p:spPr>
          <a:xfrm flipH="1">
            <a:off x="9187187" y="7452360"/>
            <a:ext cx="846873" cy="7073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79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1"/>
            <a:ext cx="11492806" cy="16255997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1072242" y="764903"/>
            <a:ext cx="2875644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จังหวัดนครปฐม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>
            <a:off x="6888260" y="5349240"/>
            <a:ext cx="0" cy="2473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ลูกศรเชื่อมต่อแบบตรง 5"/>
          <p:cNvCxnSpPr/>
          <p:nvPr/>
        </p:nvCxnSpPr>
        <p:spPr>
          <a:xfrm>
            <a:off x="8168420" y="9284644"/>
            <a:ext cx="22640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ลูกศรเชื่อมต่อแบบตรง 10"/>
          <p:cNvCxnSpPr/>
          <p:nvPr/>
        </p:nvCxnSpPr>
        <p:spPr>
          <a:xfrm flipH="1">
            <a:off x="8168420" y="8842466"/>
            <a:ext cx="134112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>
            <a:off x="7942428" y="8552906"/>
            <a:ext cx="20335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ลูกศรเชื่อมต่อแบบตรง 12"/>
          <p:cNvCxnSpPr/>
          <p:nvPr/>
        </p:nvCxnSpPr>
        <p:spPr>
          <a:xfrm>
            <a:off x="7756500" y="7932420"/>
            <a:ext cx="33312" cy="1955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>
            <a:off x="7650480" y="7223760"/>
            <a:ext cx="33198" cy="1985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ลูกศรเชื่อมต่อแบบตรง 14"/>
          <p:cNvCxnSpPr/>
          <p:nvPr/>
        </p:nvCxnSpPr>
        <p:spPr>
          <a:xfrm>
            <a:off x="7650480" y="6666194"/>
            <a:ext cx="66396" cy="2103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 flipV="1">
            <a:off x="7379852" y="6240454"/>
            <a:ext cx="202912" cy="472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>
            <a:off x="6763944" y="5962432"/>
            <a:ext cx="154796" cy="1716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38"/>
          <p:cNvCxnSpPr/>
          <p:nvPr/>
        </p:nvCxnSpPr>
        <p:spPr>
          <a:xfrm>
            <a:off x="8720320" y="10906180"/>
            <a:ext cx="22640" cy="2146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39"/>
          <p:cNvCxnSpPr/>
          <p:nvPr/>
        </p:nvCxnSpPr>
        <p:spPr>
          <a:xfrm flipH="1">
            <a:off x="8304700" y="11321580"/>
            <a:ext cx="25604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40"/>
          <p:cNvCxnSpPr/>
          <p:nvPr/>
        </p:nvCxnSpPr>
        <p:spPr>
          <a:xfrm>
            <a:off x="8538100" y="10284606"/>
            <a:ext cx="22640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ลูกศรเชื่อมต่อแบบตรง 41"/>
          <p:cNvCxnSpPr/>
          <p:nvPr/>
        </p:nvCxnSpPr>
        <p:spPr>
          <a:xfrm>
            <a:off x="8362620" y="9869860"/>
            <a:ext cx="175480" cy="94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46"/>
          <p:cNvCxnSpPr/>
          <p:nvPr/>
        </p:nvCxnSpPr>
        <p:spPr>
          <a:xfrm>
            <a:off x="8227856" y="11642490"/>
            <a:ext cx="125950" cy="1811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ลูกศรเชื่อมต่อแบบตรง 49"/>
          <p:cNvCxnSpPr/>
          <p:nvPr/>
        </p:nvCxnSpPr>
        <p:spPr>
          <a:xfrm>
            <a:off x="8874633" y="11687775"/>
            <a:ext cx="192786" cy="905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ลูกศรเชื่อมต่อแบบตรง 51"/>
          <p:cNvCxnSpPr/>
          <p:nvPr/>
        </p:nvCxnSpPr>
        <p:spPr>
          <a:xfrm flipV="1">
            <a:off x="9125140" y="11978640"/>
            <a:ext cx="171260" cy="1707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ลูกศรเชื่อมต่อแบบตรง 55"/>
          <p:cNvCxnSpPr/>
          <p:nvPr/>
        </p:nvCxnSpPr>
        <p:spPr>
          <a:xfrm flipH="1">
            <a:off x="9418320" y="12397740"/>
            <a:ext cx="175260" cy="1219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ลูกศรเชื่อมต่อแบบตรง 62"/>
          <p:cNvCxnSpPr/>
          <p:nvPr/>
        </p:nvCxnSpPr>
        <p:spPr>
          <a:xfrm>
            <a:off x="8473000" y="13125450"/>
            <a:ext cx="0" cy="2362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ลูกศรเชื่อมต่อแบบตรง 64"/>
          <p:cNvCxnSpPr/>
          <p:nvPr/>
        </p:nvCxnSpPr>
        <p:spPr>
          <a:xfrm flipH="1">
            <a:off x="8720320" y="12397740"/>
            <a:ext cx="175260" cy="1219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ลูกศรเชื่อมต่อแบบตรง 65"/>
          <p:cNvCxnSpPr/>
          <p:nvPr/>
        </p:nvCxnSpPr>
        <p:spPr>
          <a:xfrm>
            <a:off x="8874633" y="13243560"/>
            <a:ext cx="179899" cy="1409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ลูกศรเชื่อมต่อแบบตรง 67"/>
          <p:cNvCxnSpPr/>
          <p:nvPr/>
        </p:nvCxnSpPr>
        <p:spPr>
          <a:xfrm>
            <a:off x="9312385" y="13865542"/>
            <a:ext cx="211869" cy="704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53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1"/>
            <a:ext cx="11492805" cy="16255997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1072242" y="764903"/>
            <a:ext cx="2875644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จังหวัดนนทบุรี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 flipH="1">
            <a:off x="9484352" y="8547844"/>
            <a:ext cx="170188" cy="858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ลูกศรเชื่อมต่อแบบตรง 5"/>
          <p:cNvCxnSpPr/>
          <p:nvPr/>
        </p:nvCxnSpPr>
        <p:spPr>
          <a:xfrm flipH="1">
            <a:off x="8770506" y="8656756"/>
            <a:ext cx="193116" cy="810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ลูกศรเชื่อมต่อแบบตรง 10"/>
          <p:cNvCxnSpPr/>
          <p:nvPr/>
        </p:nvCxnSpPr>
        <p:spPr>
          <a:xfrm>
            <a:off x="8543868" y="9204960"/>
            <a:ext cx="0" cy="1983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7"/>
          <p:cNvCxnSpPr/>
          <p:nvPr/>
        </p:nvCxnSpPr>
        <p:spPr>
          <a:xfrm flipH="1" flipV="1">
            <a:off x="7909446" y="9675033"/>
            <a:ext cx="205854" cy="5570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20"/>
          <p:cNvCxnSpPr/>
          <p:nvPr/>
        </p:nvCxnSpPr>
        <p:spPr>
          <a:xfrm>
            <a:off x="7619019" y="9898380"/>
            <a:ext cx="101889" cy="1676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24"/>
          <p:cNvCxnSpPr/>
          <p:nvPr/>
        </p:nvCxnSpPr>
        <p:spPr>
          <a:xfrm flipH="1">
            <a:off x="8012373" y="10476031"/>
            <a:ext cx="154305" cy="1538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26"/>
          <p:cNvCxnSpPr/>
          <p:nvPr/>
        </p:nvCxnSpPr>
        <p:spPr>
          <a:xfrm>
            <a:off x="7890395" y="11216856"/>
            <a:ext cx="51464" cy="1983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29"/>
          <p:cNvCxnSpPr/>
          <p:nvPr/>
        </p:nvCxnSpPr>
        <p:spPr>
          <a:xfrm>
            <a:off x="8271395" y="11983098"/>
            <a:ext cx="120130" cy="1983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32"/>
          <p:cNvCxnSpPr/>
          <p:nvPr/>
        </p:nvCxnSpPr>
        <p:spPr>
          <a:xfrm>
            <a:off x="8603589" y="12550356"/>
            <a:ext cx="127636" cy="1983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34"/>
          <p:cNvCxnSpPr/>
          <p:nvPr/>
        </p:nvCxnSpPr>
        <p:spPr>
          <a:xfrm flipH="1">
            <a:off x="9223001" y="13144500"/>
            <a:ext cx="77152" cy="2381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39"/>
          <p:cNvCxnSpPr/>
          <p:nvPr/>
        </p:nvCxnSpPr>
        <p:spPr>
          <a:xfrm flipH="1">
            <a:off x="8789912" y="13649324"/>
            <a:ext cx="173710" cy="2381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572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4" y="-767"/>
            <a:ext cx="11492805" cy="16255997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1072242" y="764903"/>
            <a:ext cx="2875644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จังหวัดปทุมธานี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 flipH="1">
            <a:off x="4579506" y="8127232"/>
            <a:ext cx="144894" cy="1508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ลูกศรเชื่อมต่อแบบตรง 7"/>
          <p:cNvCxnSpPr/>
          <p:nvPr/>
        </p:nvCxnSpPr>
        <p:spPr>
          <a:xfrm>
            <a:off x="4400550" y="8678915"/>
            <a:ext cx="159906" cy="1508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 flipH="1">
            <a:off x="4541407" y="9182100"/>
            <a:ext cx="182993" cy="1803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/>
          <p:cNvCxnSpPr/>
          <p:nvPr/>
        </p:nvCxnSpPr>
        <p:spPr>
          <a:xfrm>
            <a:off x="4307319" y="10058400"/>
            <a:ext cx="131331" cy="2199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7"/>
          <p:cNvCxnSpPr/>
          <p:nvPr/>
        </p:nvCxnSpPr>
        <p:spPr>
          <a:xfrm>
            <a:off x="4276726" y="7467600"/>
            <a:ext cx="96258" cy="2199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 flipH="1">
            <a:off x="4045605" y="10600664"/>
            <a:ext cx="27925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572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2"/>
            <a:ext cx="11492805" cy="16255995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1072241" y="764903"/>
            <a:ext cx="4239987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จังหวัดพระนครศรีอยุธยา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>
            <a:off x="5419725" y="7616056"/>
            <a:ext cx="152400" cy="1508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/>
          <p:nvPr/>
        </p:nvCxnSpPr>
        <p:spPr>
          <a:xfrm>
            <a:off x="5762625" y="8017188"/>
            <a:ext cx="152400" cy="1508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ลูกศรเชื่อมต่อแบบตรง 7"/>
          <p:cNvCxnSpPr/>
          <p:nvPr/>
        </p:nvCxnSpPr>
        <p:spPr>
          <a:xfrm>
            <a:off x="6143625" y="8522013"/>
            <a:ext cx="152400" cy="1508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ลูกศรเชื่อมต่อแบบตรง 10"/>
          <p:cNvCxnSpPr/>
          <p:nvPr/>
        </p:nvCxnSpPr>
        <p:spPr>
          <a:xfrm flipH="1">
            <a:off x="7246137" y="7616056"/>
            <a:ext cx="109542" cy="2445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ลูกศรเชื่อมต่อแบบตรง 12"/>
          <p:cNvCxnSpPr/>
          <p:nvPr/>
        </p:nvCxnSpPr>
        <p:spPr>
          <a:xfrm flipH="1">
            <a:off x="7100885" y="8127999"/>
            <a:ext cx="42861" cy="2619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ลูกศรเชื่อมต่อแบบตรง 14"/>
          <p:cNvCxnSpPr/>
          <p:nvPr/>
        </p:nvCxnSpPr>
        <p:spPr>
          <a:xfrm flipH="1">
            <a:off x="7317579" y="7028508"/>
            <a:ext cx="161924" cy="1109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22"/>
          <p:cNvCxnSpPr/>
          <p:nvPr/>
        </p:nvCxnSpPr>
        <p:spPr>
          <a:xfrm>
            <a:off x="7696187" y="6645715"/>
            <a:ext cx="0" cy="2040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24"/>
          <p:cNvCxnSpPr/>
          <p:nvPr/>
        </p:nvCxnSpPr>
        <p:spPr>
          <a:xfrm flipH="1">
            <a:off x="8134324" y="6502840"/>
            <a:ext cx="219088" cy="1020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27"/>
          <p:cNvCxnSpPr/>
          <p:nvPr/>
        </p:nvCxnSpPr>
        <p:spPr>
          <a:xfrm flipH="1">
            <a:off x="8505812" y="6017065"/>
            <a:ext cx="219088" cy="1020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28"/>
          <p:cNvCxnSpPr/>
          <p:nvPr/>
        </p:nvCxnSpPr>
        <p:spPr>
          <a:xfrm flipH="1">
            <a:off x="9120168" y="5570380"/>
            <a:ext cx="219088" cy="510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30"/>
          <p:cNvCxnSpPr/>
          <p:nvPr/>
        </p:nvCxnSpPr>
        <p:spPr>
          <a:xfrm flipH="1">
            <a:off x="9644043" y="5570380"/>
            <a:ext cx="219088" cy="510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31"/>
          <p:cNvCxnSpPr/>
          <p:nvPr/>
        </p:nvCxnSpPr>
        <p:spPr>
          <a:xfrm flipH="1">
            <a:off x="6684164" y="9292402"/>
            <a:ext cx="42861" cy="2619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32"/>
          <p:cNvCxnSpPr/>
          <p:nvPr/>
        </p:nvCxnSpPr>
        <p:spPr>
          <a:xfrm>
            <a:off x="6796081" y="9881415"/>
            <a:ext cx="166694" cy="1309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34"/>
          <p:cNvCxnSpPr/>
          <p:nvPr/>
        </p:nvCxnSpPr>
        <p:spPr>
          <a:xfrm flipH="1">
            <a:off x="6705589" y="10826385"/>
            <a:ext cx="90478" cy="2055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ลูกศรเชื่อมต่อแบบตรง 36"/>
          <p:cNvCxnSpPr/>
          <p:nvPr/>
        </p:nvCxnSpPr>
        <p:spPr>
          <a:xfrm flipH="1" flipV="1">
            <a:off x="6060727" y="11009355"/>
            <a:ext cx="235298" cy="912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38"/>
          <p:cNvCxnSpPr/>
          <p:nvPr/>
        </p:nvCxnSpPr>
        <p:spPr>
          <a:xfrm>
            <a:off x="5950279" y="11478075"/>
            <a:ext cx="55224" cy="2055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40"/>
          <p:cNvCxnSpPr/>
          <p:nvPr/>
        </p:nvCxnSpPr>
        <p:spPr>
          <a:xfrm>
            <a:off x="6162675" y="12097200"/>
            <a:ext cx="161925" cy="2055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571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2"/>
            <a:ext cx="11492804" cy="16255995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8302170" y="764903"/>
            <a:ext cx="2714171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จังหวัดลพบุรี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 flipH="1">
            <a:off x="10467975" y="3010770"/>
            <a:ext cx="42863" cy="2182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ลูกศรเชื่อมต่อแบบตรง 7"/>
          <p:cNvCxnSpPr/>
          <p:nvPr/>
        </p:nvCxnSpPr>
        <p:spPr>
          <a:xfrm flipH="1">
            <a:off x="10344150" y="3591795"/>
            <a:ext cx="42863" cy="2182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 flipH="1">
            <a:off x="10106025" y="4210920"/>
            <a:ext cx="42863" cy="2182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/>
          <p:cNvCxnSpPr/>
          <p:nvPr/>
        </p:nvCxnSpPr>
        <p:spPr>
          <a:xfrm>
            <a:off x="10201277" y="5111467"/>
            <a:ext cx="47624" cy="2182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>
            <a:off x="10201277" y="5825842"/>
            <a:ext cx="47624" cy="2182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ลูกศรเชื่อมต่อแบบตรง 12"/>
          <p:cNvCxnSpPr/>
          <p:nvPr/>
        </p:nvCxnSpPr>
        <p:spPr>
          <a:xfrm>
            <a:off x="10248901" y="6521167"/>
            <a:ext cx="47624" cy="2182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 flipH="1">
            <a:off x="10186989" y="7493585"/>
            <a:ext cx="52389" cy="2182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 flipH="1">
            <a:off x="9571600" y="7966074"/>
            <a:ext cx="241983" cy="17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ลูกศรเชื่อมต่อแบบตรง 17"/>
          <p:cNvCxnSpPr/>
          <p:nvPr/>
        </p:nvCxnSpPr>
        <p:spPr>
          <a:xfrm flipH="1" flipV="1">
            <a:off x="8936832" y="7762305"/>
            <a:ext cx="185735" cy="12065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 flipH="1">
            <a:off x="8909450" y="6847622"/>
            <a:ext cx="92866" cy="2182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 flipH="1">
            <a:off x="8475475" y="7619429"/>
            <a:ext cx="177400" cy="1535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24"/>
          <p:cNvCxnSpPr/>
          <p:nvPr/>
        </p:nvCxnSpPr>
        <p:spPr>
          <a:xfrm flipH="1">
            <a:off x="8305825" y="8156574"/>
            <a:ext cx="177400" cy="2392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25"/>
          <p:cNvCxnSpPr/>
          <p:nvPr/>
        </p:nvCxnSpPr>
        <p:spPr>
          <a:xfrm flipH="1">
            <a:off x="7797805" y="8886825"/>
            <a:ext cx="88700" cy="2831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30"/>
          <p:cNvCxnSpPr/>
          <p:nvPr/>
        </p:nvCxnSpPr>
        <p:spPr>
          <a:xfrm flipH="1">
            <a:off x="7587970" y="9496425"/>
            <a:ext cx="88700" cy="2095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38"/>
          <p:cNvCxnSpPr/>
          <p:nvPr/>
        </p:nvCxnSpPr>
        <p:spPr>
          <a:xfrm>
            <a:off x="7481767" y="10010775"/>
            <a:ext cx="19824" cy="2286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43"/>
          <p:cNvCxnSpPr/>
          <p:nvPr/>
        </p:nvCxnSpPr>
        <p:spPr>
          <a:xfrm>
            <a:off x="7526102" y="10572750"/>
            <a:ext cx="106218" cy="2286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46"/>
          <p:cNvCxnSpPr/>
          <p:nvPr/>
        </p:nvCxnSpPr>
        <p:spPr>
          <a:xfrm>
            <a:off x="7842155" y="11191875"/>
            <a:ext cx="53109" cy="2286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79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2"/>
            <a:ext cx="11492804" cy="16255994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7286171" y="764903"/>
            <a:ext cx="3730171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จังหวัดสมุทรปราการ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>
            <a:off x="3784600" y="6394446"/>
            <a:ext cx="152400" cy="1508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ลูกศรเชื่อมต่อแบบตรง 5"/>
          <p:cNvCxnSpPr/>
          <p:nvPr/>
        </p:nvCxnSpPr>
        <p:spPr>
          <a:xfrm flipV="1">
            <a:off x="3422650" y="6469879"/>
            <a:ext cx="0" cy="2278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/>
          <p:nvPr/>
        </p:nvCxnSpPr>
        <p:spPr>
          <a:xfrm flipH="1">
            <a:off x="3546475" y="6832699"/>
            <a:ext cx="174625" cy="1508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>
            <a:off x="3159125" y="7480399"/>
            <a:ext cx="146049" cy="1508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>
            <a:off x="3633787" y="7832248"/>
            <a:ext cx="227013" cy="188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 flipH="1">
            <a:off x="3759993" y="8296275"/>
            <a:ext cx="138112" cy="2476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>
            <a:off x="3747292" y="8943975"/>
            <a:ext cx="150813" cy="2476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>
            <a:off x="2759075" y="6538677"/>
            <a:ext cx="146049" cy="1508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7992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4" y="2859"/>
            <a:ext cx="11492803" cy="16255994"/>
          </a:xfrm>
          <a:prstGeom prst="rect">
            <a:avLst/>
          </a:prstGeom>
        </p:spPr>
      </p:pic>
      <p:sp>
        <p:nvSpPr>
          <p:cNvPr id="17" name="กล่องข้อความ 16"/>
          <p:cNvSpPr txBox="1"/>
          <p:nvPr/>
        </p:nvSpPr>
        <p:spPr>
          <a:xfrm>
            <a:off x="7286171" y="764903"/>
            <a:ext cx="3730171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จังหวัดสมุทรสงคราม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5" name="ลูกศรเชื่อมต่อแบบตรง 4"/>
          <p:cNvCxnSpPr/>
          <p:nvPr/>
        </p:nvCxnSpPr>
        <p:spPr>
          <a:xfrm>
            <a:off x="3895086" y="2804258"/>
            <a:ext cx="146049" cy="2056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ลูกศรเชื่อมต่อแบบตรง 7"/>
          <p:cNvCxnSpPr/>
          <p:nvPr/>
        </p:nvCxnSpPr>
        <p:spPr>
          <a:xfrm>
            <a:off x="4223541" y="3406140"/>
            <a:ext cx="133038" cy="1828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ลูกศรเชื่อมต่อแบบตรง 11"/>
          <p:cNvCxnSpPr/>
          <p:nvPr/>
        </p:nvCxnSpPr>
        <p:spPr>
          <a:xfrm>
            <a:off x="4660660" y="3901440"/>
            <a:ext cx="66519" cy="1828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>
            <a:off x="4927360" y="4533900"/>
            <a:ext cx="132320" cy="1828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>
            <a:off x="5059680" y="5196840"/>
            <a:ext cx="60960" cy="2362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ลูกศรเชื่อมต่อแบบตรง 18"/>
          <p:cNvCxnSpPr/>
          <p:nvPr/>
        </p:nvCxnSpPr>
        <p:spPr>
          <a:xfrm>
            <a:off x="5291137" y="5814060"/>
            <a:ext cx="56198" cy="1790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 flipV="1">
            <a:off x="5491638" y="6393180"/>
            <a:ext cx="185262" cy="533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25"/>
          <p:cNvCxnSpPr/>
          <p:nvPr/>
        </p:nvCxnSpPr>
        <p:spPr>
          <a:xfrm flipH="1">
            <a:off x="5840952" y="6583680"/>
            <a:ext cx="69024" cy="1981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27"/>
          <p:cNvCxnSpPr/>
          <p:nvPr/>
        </p:nvCxnSpPr>
        <p:spPr>
          <a:xfrm flipV="1">
            <a:off x="6128544" y="6873240"/>
            <a:ext cx="209772" cy="685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30"/>
          <p:cNvCxnSpPr/>
          <p:nvPr/>
        </p:nvCxnSpPr>
        <p:spPr>
          <a:xfrm flipH="1">
            <a:off x="6625142" y="6951345"/>
            <a:ext cx="18735" cy="2324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34"/>
          <p:cNvCxnSpPr/>
          <p:nvPr/>
        </p:nvCxnSpPr>
        <p:spPr>
          <a:xfrm flipH="1" flipV="1">
            <a:off x="6747890" y="6732269"/>
            <a:ext cx="67820" cy="2305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37"/>
          <p:cNvCxnSpPr/>
          <p:nvPr/>
        </p:nvCxnSpPr>
        <p:spPr>
          <a:xfrm>
            <a:off x="6900680" y="6370318"/>
            <a:ext cx="228600" cy="800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42"/>
          <p:cNvCxnSpPr/>
          <p:nvPr/>
        </p:nvCxnSpPr>
        <p:spPr>
          <a:xfrm>
            <a:off x="7129280" y="6701789"/>
            <a:ext cx="165962" cy="1409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44"/>
          <p:cNvCxnSpPr/>
          <p:nvPr/>
        </p:nvCxnSpPr>
        <p:spPr>
          <a:xfrm flipH="1">
            <a:off x="6997030" y="7227569"/>
            <a:ext cx="127339" cy="2019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46"/>
          <p:cNvCxnSpPr/>
          <p:nvPr/>
        </p:nvCxnSpPr>
        <p:spPr>
          <a:xfrm flipH="1">
            <a:off x="6688371" y="7661909"/>
            <a:ext cx="127340" cy="2019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ลูกศรเชื่อมต่อแบบตรง 48"/>
          <p:cNvCxnSpPr/>
          <p:nvPr/>
        </p:nvCxnSpPr>
        <p:spPr>
          <a:xfrm>
            <a:off x="6921550" y="8173082"/>
            <a:ext cx="174209" cy="1009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ลูกศรเชื่อมต่อแบบตรง 50"/>
          <p:cNvCxnSpPr/>
          <p:nvPr/>
        </p:nvCxnSpPr>
        <p:spPr>
          <a:xfrm>
            <a:off x="7178549" y="8576617"/>
            <a:ext cx="116693" cy="1555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54"/>
          <p:cNvCxnSpPr/>
          <p:nvPr/>
        </p:nvCxnSpPr>
        <p:spPr>
          <a:xfrm>
            <a:off x="7267375" y="6292214"/>
            <a:ext cx="133516" cy="2019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ลูกศรเชื่อมต่อแบบตรง 57"/>
          <p:cNvCxnSpPr/>
          <p:nvPr/>
        </p:nvCxnSpPr>
        <p:spPr>
          <a:xfrm flipH="1">
            <a:off x="7590456" y="5888355"/>
            <a:ext cx="220044" cy="1190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ลูกศรเชื่อมต่อแบบตรง 61"/>
          <p:cNvCxnSpPr/>
          <p:nvPr/>
        </p:nvCxnSpPr>
        <p:spPr>
          <a:xfrm flipH="1">
            <a:off x="8211954" y="5245895"/>
            <a:ext cx="82884" cy="1871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ลูกศรเชื่อมต่อแบบตรง 65"/>
          <p:cNvCxnSpPr/>
          <p:nvPr/>
        </p:nvCxnSpPr>
        <p:spPr>
          <a:xfrm flipH="1">
            <a:off x="8429592" y="4729877"/>
            <a:ext cx="82884" cy="1871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ลูกศรเชื่อมต่อแบบตรง 66"/>
          <p:cNvCxnSpPr/>
          <p:nvPr/>
        </p:nvCxnSpPr>
        <p:spPr>
          <a:xfrm flipH="1">
            <a:off x="8636268" y="4249817"/>
            <a:ext cx="82884" cy="1871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ลูกศรเชื่อมต่อแบบตรง 67"/>
          <p:cNvCxnSpPr/>
          <p:nvPr/>
        </p:nvCxnSpPr>
        <p:spPr>
          <a:xfrm flipH="1">
            <a:off x="9055557" y="3899297"/>
            <a:ext cx="191398" cy="935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ลูกศรเชื่อมต่อแบบตรง 69"/>
          <p:cNvCxnSpPr/>
          <p:nvPr/>
        </p:nvCxnSpPr>
        <p:spPr>
          <a:xfrm flipH="1">
            <a:off x="9550857" y="3699272"/>
            <a:ext cx="191398" cy="935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ลูกศรเชื่อมต่อแบบตรง 70"/>
          <p:cNvCxnSpPr/>
          <p:nvPr/>
        </p:nvCxnSpPr>
        <p:spPr>
          <a:xfrm flipH="1">
            <a:off x="10027107" y="3500318"/>
            <a:ext cx="191398" cy="935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ลูกศรเชื่อมต่อแบบตรง 71"/>
          <p:cNvCxnSpPr/>
          <p:nvPr/>
        </p:nvCxnSpPr>
        <p:spPr>
          <a:xfrm flipH="1">
            <a:off x="10627182" y="3283982"/>
            <a:ext cx="191398" cy="935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87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</TotalTime>
  <Words>33</Words>
  <Application>Microsoft Office PowerPoint</Application>
  <PresentationFormat>กำหนดเอง</PresentationFormat>
  <Paragraphs>15</Paragraphs>
  <Slides>13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6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13</vt:i4>
      </vt:variant>
    </vt:vector>
  </HeadingPairs>
  <TitlesOfParts>
    <vt:vector size="20" baseType="lpstr">
      <vt:lpstr>Angsana New</vt:lpstr>
      <vt:lpstr>Arial</vt:lpstr>
      <vt:lpstr>Calibri</vt:lpstr>
      <vt:lpstr>Calibri Light</vt:lpstr>
      <vt:lpstr>Cordia New</vt:lpstr>
      <vt:lpstr>TH SarabunPSK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User</dc:creator>
  <cp:lastModifiedBy>User</cp:lastModifiedBy>
  <cp:revision>26</cp:revision>
  <cp:lastPrinted>2017-02-02T06:50:02Z</cp:lastPrinted>
  <dcterms:created xsi:type="dcterms:W3CDTF">2017-02-01T03:47:12Z</dcterms:created>
  <dcterms:modified xsi:type="dcterms:W3CDTF">2017-02-02T06:50:09Z</dcterms:modified>
</cp:coreProperties>
</file>

<file path=docProps/thumbnail.jpeg>
</file>